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16"/>
  </p:notesMasterIdLst>
  <p:handoutMasterIdLst>
    <p:handoutMasterId r:id="rId17"/>
  </p:handoutMasterIdLst>
  <p:sldIdLst>
    <p:sldId id="1485" r:id="rId6"/>
    <p:sldId id="1482" r:id="rId7"/>
    <p:sldId id="1459" r:id="rId8"/>
    <p:sldId id="1464" r:id="rId9"/>
    <p:sldId id="1466" r:id="rId10"/>
    <p:sldId id="1457" r:id="rId11"/>
    <p:sldId id="1458" r:id="rId12"/>
    <p:sldId id="1447" r:id="rId13"/>
    <p:sldId id="1414" r:id="rId14"/>
    <p:sldId id="1484" r:id="rId15"/>
  </p:sldIdLst>
  <p:sldSz cx="12436475" cy="6994525"/>
  <p:notesSz cx="6858000" cy="9144000"/>
  <p:custDataLst>
    <p:tags r:id="rId1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2186" autoAdjust="0"/>
  </p:normalViewPr>
  <p:slideViewPr>
    <p:cSldViewPr>
      <p:cViewPr varScale="1">
        <p:scale>
          <a:sx n="100" d="100"/>
          <a:sy n="100" d="100"/>
        </p:scale>
        <p:origin x="612" y="8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4/5/2024 5:10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4/5/2024 5:10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4/5/2024 5:10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4/5/2024 5:10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4/5/2024 5:10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Immagine 2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2E048485-85E0-730A-2F00-227AB4501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6437" y="830262"/>
            <a:ext cx="5526851" cy="4260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7DE4A3-E78C-CC54-B9A0-6678FB5ADDB3}"/>
              </a:ext>
            </a:extLst>
          </p:cNvPr>
          <p:cNvSpPr txBox="1"/>
          <p:nvPr userDrawn="1"/>
        </p:nvSpPr>
        <p:spPr>
          <a:xfrm>
            <a:off x="3419062" y="5091236"/>
            <a:ext cx="51816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6000" b="0" dirty="0">
                <a:solidFill>
                  <a:schemeClr val="bg1"/>
                </a:solidFill>
              </a:rPr>
              <a:t>TORINO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74D11A-53BA-C899-C16E-450ED0BD39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398" y="295778"/>
            <a:ext cx="1785264" cy="10760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B9F00D-4137-7BDA-AC4A-725964F4C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37" y="4319306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BB345F-6B0E-ED59-BB7A-4EFB5F3CC5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6021750"/>
            <a:ext cx="1992138" cy="391896"/>
          </a:xfrm>
          <a:prstGeom prst="rect">
            <a:avLst/>
          </a:prstGeom>
        </p:spPr>
      </p:pic>
      <p:pic>
        <p:nvPicPr>
          <p:cNvPr id="10" name="Immagine 9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CB1DB45-85FF-EE74-CAAD-3FFB4E1E02F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1629" y="5321288"/>
            <a:ext cx="736108" cy="18421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2A5C84F-789B-6C10-003C-AD3DEECD596D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A5AF78-8A05-12FD-4EFA-5E4EB1834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D40F29A-BC38-A4E0-2B13-4729ED293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E6413-1451-E3D1-1A76-34BBDBB19E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6276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BEB45D-A432-4C71-BD97-FF3318713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9636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6DF86B79-4870-2DB4-4F85-6610C1B44C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8443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E40C3-94D2-65A9-28C1-7F4115D8B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7D044BC-9503-C909-AF5B-7DE389137D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61729D-A1B2-F80F-B712-894379014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01B75E04-3B5E-BA54-B8A2-504506B6CB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B24967-B9CE-C545-077C-6B98E7A9CA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BF75E3-F82D-FF4E-CE3F-87FFDBFE41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19DFE2A-13CE-D694-D9B1-9CD8CB4F18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BEA1F-3959-5C1A-FF2F-A6456605B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FFBD461-A1FB-5680-6D94-1C44B84542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6C97AA-2BAA-C40C-FA2E-CE8E6827AE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28257E-B3F5-3FAC-DC27-36ECE8333A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72008C5F-49A7-AC6A-3557-F44306643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31880F0-77D4-3B72-C4F4-85F11E424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8CDA0AE-3993-06B7-E986-0F4378D9C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D4714C-5A0E-6513-528A-3B20C913E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6" name="Immagine 5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53847C31-C576-0F0A-6C39-5D1F6FF2D5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6A6A067-EFC8-EB4C-2369-1C078813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dificio, aria aperta, cielo, notte&#10;&#10;Descrizione generata automaticamente">
            <a:extLst>
              <a:ext uri="{FF2B5EF4-FFF2-40B4-BE49-F238E27FC236}">
                <a16:creationId xmlns:a16="http://schemas.microsoft.com/office/drawing/2014/main" id="{BAEC001A-A888-C467-3926-D56EAF37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18" r="9438" b="23401"/>
          <a:stretch/>
        </p:blipFill>
        <p:spPr>
          <a:xfrm>
            <a:off x="-258763" y="-160338"/>
            <a:ext cx="13106400" cy="7154863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871" y="247057"/>
            <a:ext cx="2021804" cy="12186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155" y="1557425"/>
            <a:ext cx="2250007" cy="937503"/>
          </a:xfrm>
          <a:prstGeom prst="rect">
            <a:avLst/>
          </a:prstGeom>
        </p:spPr>
      </p:pic>
      <p:pic>
        <p:nvPicPr>
          <p:cNvPr id="9" name="Immagine 8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69C67E45-AF6E-F3F5-EA6E-8AAF658718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87364" y="979316"/>
            <a:ext cx="6531986" cy="50358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EEB0C-CA28-365F-08BE-670F9A27D9D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6605" y="1701597"/>
            <a:ext cx="1992138" cy="391896"/>
          </a:xfrm>
          <a:prstGeom prst="rect">
            <a:avLst/>
          </a:prstGeom>
        </p:spPr>
      </p:pic>
      <p:pic>
        <p:nvPicPr>
          <p:cNvPr id="18" name="Immagine 1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88EE08AA-4829-218D-2AAF-C0528AC379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37804" y="1308740"/>
            <a:ext cx="1569799" cy="3928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626A5E-4843-408E-CB07-604DBAF71BE0}"/>
              </a:ext>
            </a:extLst>
          </p:cNvPr>
          <p:cNvSpPr txBox="1"/>
          <p:nvPr userDrawn="1"/>
        </p:nvSpPr>
        <p:spPr>
          <a:xfrm>
            <a:off x="4309716" y="5935662"/>
            <a:ext cx="3487281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000" b="0" dirty="0">
                <a:solidFill>
                  <a:schemeClr val="bg1"/>
                </a:solidFill>
              </a:rPr>
              <a:t>TORINO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B266CBCC-8D72-3825-3F39-6C917CBEE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9801B-E7B1-6FD3-D6B4-2FA5ED7B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8A6F024-0943-BD75-7834-6DFCCCEA49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0E7C0A-582B-BCFA-A43D-FA7201A5C4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A75BC8-642E-56A8-C622-1ACED9D19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47FF9FE6-09F9-A422-80F5-2187B1CDB8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9C8AC-8575-F265-3B01-4ABFC56B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8538CCEA-B029-009D-F810-58E2E8CDBD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0627CD-F4B2-E37C-8C29-B0036D67A0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03A436-105E-4CF6-6D00-8FC562FD87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13" name="Immagine 12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B244C63E-1CBD-77A5-A131-FD96083DC9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E3C6705-D312-BBDA-1167-FEA5EDCC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831D3D-EB81-CA87-F994-471567B9C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E922BA-63B9-0DC5-D719-B3A5DE1DBE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5" name="Immagine 14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097A723-4006-55D6-EE47-8540959908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D6995D-6814-0638-0FCF-138CF1283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5F21FCB-FD97-247A-DB8B-D6AEE37A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1FDA946-3DED-5B21-9C3B-E3B80FDD27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DC5D25-1015-894C-9CEF-6537A6140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4" name="Immagine 1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DC454F03-F1F4-1B3B-78B7-9A2EE399CA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26F07C0-ED35-31A4-0612-62C0F54FCA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7" name="Immagine 6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EB8FC5D8-4455-BDDC-FA08-93D959522B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4401A0C-CB56-45D2-6380-A6BC86FE9A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185BF-7BDD-1CDA-8DB2-114346D99E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8989F-8C19-826A-F9DB-E389A720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2F35A3B8-6F60-D15E-0BB8-9BE99A32B1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9DCD75-9E7F-2617-F5C6-5B558CF1C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9DDC3E64-1EA5-FA23-4D9E-70AC2665B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3F20DF3F-8802-9D16-A9C4-F859E2B37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01" r:id="rId16"/>
    <p:sldLayoutId id="2147484252" r:id="rId17"/>
    <p:sldLayoutId id="2147484251" r:id="rId18"/>
    <p:sldLayoutId id="2147484254" r:id="rId19"/>
    <p:sldLayoutId id="2147484257" r:id="rId20"/>
    <p:sldLayoutId id="2147484377" r:id="rId21"/>
    <p:sldLayoutId id="2147484380" r:id="rId22"/>
    <p:sldLayoutId id="2147484258" r:id="rId23"/>
    <p:sldLayoutId id="2147484260" r:id="rId24"/>
    <p:sldLayoutId id="2147484299" r:id="rId25"/>
    <p:sldLayoutId id="2147484376" r:id="rId26"/>
    <p:sldLayoutId id="2147484381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B545E684BDD24CA75DC04703BDEE68" ma:contentTypeVersion="10" ma:contentTypeDescription="Creare un nuovo documento." ma:contentTypeScope="" ma:versionID="f591b201f85322fea619f9cd95b71d76">
  <xsd:schema xmlns:xsd="http://www.w3.org/2001/XMLSchema" xmlns:xs="http://www.w3.org/2001/XMLSchema" xmlns:p="http://schemas.microsoft.com/office/2006/metadata/properties" xmlns:ns2="c4c34796-51f5-4cc8-95da-8e79a421a637" targetNamespace="http://schemas.microsoft.com/office/2006/metadata/properties" ma:root="true" ma:fieldsID="e649c5a280a65e5ddd6e00efce404131" ns2:_="">
    <xsd:import namespace="c4c34796-51f5-4cc8-95da-8e79a421a63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4796-51f5-4cc8-95da-8e79a421a6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fbf75b20-3433-4e0a-bee2-3f1fd95ad6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34796-51f5-4cc8-95da-8e79a421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31A7A3-66D0-4811-AB06-C8BDB96FD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c34796-51f5-4cc8-95da-8e79a421a6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313448-604B-48A6-94C3-9345C3A65CC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c4c34796-51f5-4cc8-95da-8e79a421a637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246</Words>
  <Application>Microsoft Office PowerPoint</Application>
  <PresentationFormat>Custom</PresentationFormat>
  <Paragraphs>65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2024-04-05T15:11:34Z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0x0101009BB545E684BDD24CA75DC04703BDEE68</vt:lpwstr>
  </property>
  <property fmtid="{D5CDD505-2E9C-101B-9397-08002B2CF9AE}" pid="3" name="MediaServiceImageTags">
    <vt:lpwstr/>
  </property>
</Properties>
</file>